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75" r:id="rId22"/>
    <p:sldId id="272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520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213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6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946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01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593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942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45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358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60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21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D40EC-D70A-478F-8A9E-642B7DB2D3E9}" type="datetimeFigureOut">
              <a:rPr lang="ru-RU" smtClean="0"/>
              <a:t>29.03.2021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39197-77B0-46C9-9D37-210A6C3ADE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58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61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20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77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98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38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60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939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00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89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73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17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6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44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07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36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42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49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03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980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423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705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60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19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37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83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44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610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5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23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82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52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81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71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43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488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28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5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08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20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19" y="0"/>
            <a:ext cx="845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32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Широкоэкранный</PresentationFormat>
  <Paragraphs>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Manager</dc:creator>
  <cp:lastModifiedBy>Manager</cp:lastModifiedBy>
  <cp:revision>2</cp:revision>
  <dcterms:created xsi:type="dcterms:W3CDTF">2021-03-29T13:37:33Z</dcterms:created>
  <dcterms:modified xsi:type="dcterms:W3CDTF">2021-03-29T13:50:04Z</dcterms:modified>
</cp:coreProperties>
</file>